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8" r:id="rId2"/>
    <p:sldMasterId id="2147483740" r:id="rId3"/>
  </p:sldMasterIdLst>
  <p:notesMasterIdLst>
    <p:notesMasterId r:id="rId23"/>
  </p:notesMasterIdLst>
  <p:sldIdLst>
    <p:sldId id="289" r:id="rId4"/>
    <p:sldId id="321" r:id="rId5"/>
    <p:sldId id="270" r:id="rId6"/>
    <p:sldId id="331" r:id="rId7"/>
    <p:sldId id="332" r:id="rId8"/>
    <p:sldId id="333" r:id="rId9"/>
    <p:sldId id="334" r:id="rId10"/>
    <p:sldId id="335" r:id="rId11"/>
    <p:sldId id="280" r:id="rId12"/>
    <p:sldId id="337" r:id="rId13"/>
    <p:sldId id="339" r:id="rId14"/>
    <p:sldId id="343" r:id="rId15"/>
    <p:sldId id="344" r:id="rId16"/>
    <p:sldId id="345" r:id="rId17"/>
    <p:sldId id="342" r:id="rId18"/>
    <p:sldId id="304" r:id="rId19"/>
    <p:sldId id="284" r:id="rId20"/>
    <p:sldId id="346" r:id="rId21"/>
    <p:sldId id="299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06484E-3526-4807-B8F3-BC52DAA65050}">
          <p14:sldIdLst>
            <p14:sldId id="289"/>
            <p14:sldId id="321"/>
            <p14:sldId id="270"/>
            <p14:sldId id="331"/>
            <p14:sldId id="332"/>
            <p14:sldId id="333"/>
            <p14:sldId id="334"/>
            <p14:sldId id="335"/>
            <p14:sldId id="280"/>
            <p14:sldId id="337"/>
            <p14:sldId id="339"/>
            <p14:sldId id="343"/>
            <p14:sldId id="344"/>
            <p14:sldId id="345"/>
            <p14:sldId id="342"/>
            <p14:sldId id="304"/>
            <p14:sldId id="284"/>
            <p14:sldId id="346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FFFF66"/>
    <a:srgbClr val="BBE0E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0" autoAdjust="0"/>
    <p:restoredTop sz="71089" autoAdjust="0"/>
  </p:normalViewPr>
  <p:slideViewPr>
    <p:cSldViewPr>
      <p:cViewPr varScale="1">
        <p:scale>
          <a:sx n="107" d="100"/>
          <a:sy n="107" d="100"/>
        </p:scale>
        <p:origin x="88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3AD1C-5A4F-4F91-A50D-C7DA14B643F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8409-9270-463C-8E52-2831807E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3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this?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bird.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9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more birds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they?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They’re birds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Practice plural forms of the other animals: hippos, bears, tigers, monkeys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9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track 52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52, listen and point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 out a flashcard, e.g.,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one finger and say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Hold up three fingers and elicit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tigers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Pretend you can’t hear the s. Put your hand behind your ear and make the children shout the word, emphasizing the s.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different numbers and all the flashcards.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Carry out Exercise 2 as described above.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two children come to the front of the class and stand back-to-back so that the class can only see one child.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Whisper to them which animal they will mime, e.g.,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first child mimes being a bear, the class answers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second child turns around and both children mime.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class responds with the plural form,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different children and animal mimes.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3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they?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Elicit the answer: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are…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(tigers).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with all animals with the whole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8409-9270-463C-8E52-2831807E0E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83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sing. Track 53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song.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Demonstrate an action for each animal.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 and students listen and point to the animals as they hear the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Practice several times singing and doing the actions.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2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the words in the speech bubble. - Ask: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they? (Two bears.)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two students demonstrate the question in the speech bubble and the answer in the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work in pairs to ask and answer the question.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122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5" y="454076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430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741600" y="741600"/>
            <a:ext cx="38304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82050" y="1455410"/>
            <a:ext cx="31089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82050" y="1961310"/>
            <a:ext cx="3108900" cy="18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328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3467115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5852181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4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22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3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2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28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741600" y="3982200"/>
            <a:ext cx="76608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9144000" cy="208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885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0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65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5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33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20/08/2020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1963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3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5" y="454076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094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741600" y="741600"/>
            <a:ext cx="38304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82050" y="1455410"/>
            <a:ext cx="31089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82050" y="1961310"/>
            <a:ext cx="3108900" cy="18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506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12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3467115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5852181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0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23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93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35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41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3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741600" y="3982200"/>
            <a:ext cx="76608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9144000" cy="208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983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67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74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3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5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20/08/2020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981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3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20/08/2020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3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72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microsoft.com/office/2007/relationships/hdphoto" Target="../media/hdphoto7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3.png"/><Relationship Id="rId12" Type="http://schemas.microsoft.com/office/2007/relationships/hdphoto" Target="../media/hdphoto13.wdp"/><Relationship Id="rId2" Type="http://schemas.microsoft.com/office/2007/relationships/media" Target="../media/media1.mp3"/><Relationship Id="rId16" Type="http://schemas.microsoft.com/office/2007/relationships/hdphoto" Target="../media/hdphoto15.wdp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22.png"/><Relationship Id="rId15" Type="http://schemas.openxmlformats.org/officeDocument/2006/relationships/image" Target="../media/image57.png"/><Relationship Id="rId10" Type="http://schemas.microsoft.com/office/2007/relationships/hdphoto" Target="../media/hdphoto1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4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14347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447145" y="681201"/>
            <a:ext cx="5872223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FAMILY &amp;FRIENDS 1</a:t>
            </a:r>
          </a:p>
          <a:p>
            <a:pPr algn="ctr" defTabSz="685800">
              <a:defRPr/>
            </a:pPr>
            <a:r>
              <a:rPr lang="en-US" sz="405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411889" y="1098868"/>
            <a:ext cx="1595102" cy="216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599702" y="-122722"/>
            <a:ext cx="1219473" cy="121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1" y="1806954"/>
            <a:ext cx="2597295" cy="23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5B626-D73E-4270-B2F3-1A20DC7E0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04" y="609664"/>
            <a:ext cx="5333999" cy="4248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1266E-63A8-450D-806E-1C8441E22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2204" y="1102493"/>
            <a:ext cx="3115897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E43C-8074-4F5F-9D38-6965E2D307C6}"/>
              </a:ext>
            </a:extLst>
          </p:cNvPr>
          <p:cNvSpPr/>
          <p:nvPr/>
        </p:nvSpPr>
        <p:spPr>
          <a:xfrm>
            <a:off x="5615407" y="2000786"/>
            <a:ext cx="3592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US" sz="4000" b="1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They’re birds.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A7130-77F6-47E2-AD1E-B2990FDD1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900" y="613529"/>
            <a:ext cx="2195607" cy="142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5C88F-A212-4082-86D3-24F6ACDCE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5437" y="2119703"/>
            <a:ext cx="2247402" cy="145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300928"/>
      </p:ext>
    </p:extLst>
  </p:cSld>
  <p:clrMapOvr>
    <a:masterClrMapping/>
  </p:clrMapOvr>
  <p:transition>
    <p:fade thruBlk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052">
            <a:hlinkClick r:id="" action="ppaction://media"/>
            <a:extLst>
              <a:ext uri="{FF2B5EF4-FFF2-40B4-BE49-F238E27FC236}">
                <a16:creationId xmlns:a16="http://schemas.microsoft.com/office/drawing/2014/main" id="{00DD4C04-F7C9-495B-838F-ED42B60218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3590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32AB7-4381-4F61-970A-9C41F38B1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0" y="800100"/>
            <a:ext cx="5990260" cy="439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E43C-8074-4F5F-9D38-6965E2D307C6}"/>
              </a:ext>
            </a:extLst>
          </p:cNvPr>
          <p:cNvSpPr/>
          <p:nvPr/>
        </p:nvSpPr>
        <p:spPr>
          <a:xfrm>
            <a:off x="5791200" y="2267026"/>
            <a:ext cx="3592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US" sz="4000" b="1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They’re hippos.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0BCB53-BB08-4D47-8CD3-70B8A6B335EC}"/>
              </a:ext>
            </a:extLst>
          </p:cNvPr>
          <p:cNvSpPr txBox="1">
            <a:spLocks/>
          </p:cNvSpPr>
          <p:nvPr/>
        </p:nvSpPr>
        <p:spPr>
          <a:xfrm>
            <a:off x="152400" y="-19050"/>
            <a:ext cx="6400800" cy="83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LISTEN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and REPEAT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6CFA3E-0C00-4BAA-8231-DFB4EE68A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000685"/>
            <a:ext cx="3970551" cy="289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356118"/>
      </p:ext>
    </p:extLst>
  </p:cSld>
  <p:clrMapOvr>
    <a:masterClrMapping/>
  </p:clrMapOvr>
  <p:transition>
    <p:fade thruBlk="1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052">
            <a:hlinkClick r:id="" action="ppaction://media"/>
            <a:extLst>
              <a:ext uri="{FF2B5EF4-FFF2-40B4-BE49-F238E27FC236}">
                <a16:creationId xmlns:a16="http://schemas.microsoft.com/office/drawing/2014/main" id="{00DD4C04-F7C9-495B-838F-ED42B60218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6" end="5731.2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590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32AB7-4381-4F61-970A-9C41F38B1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0" y="800100"/>
            <a:ext cx="5990260" cy="439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E43C-8074-4F5F-9D38-6965E2D307C6}"/>
              </a:ext>
            </a:extLst>
          </p:cNvPr>
          <p:cNvSpPr/>
          <p:nvPr/>
        </p:nvSpPr>
        <p:spPr>
          <a:xfrm>
            <a:off x="5791200" y="2267026"/>
            <a:ext cx="3592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They’re 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0BCB53-BB08-4D47-8CD3-70B8A6B335EC}"/>
              </a:ext>
            </a:extLst>
          </p:cNvPr>
          <p:cNvSpPr txBox="1">
            <a:spLocks/>
          </p:cNvSpPr>
          <p:nvPr/>
        </p:nvSpPr>
        <p:spPr>
          <a:xfrm>
            <a:off x="152400" y="-19050"/>
            <a:ext cx="6400800" cy="83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LISTEN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and REPEAT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BA7D6-1BFB-4815-B68A-8E3D11BB67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48" y="800100"/>
            <a:ext cx="2476502" cy="161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F67325-1CE0-4A0C-9F31-F45C4FD7F9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796" y="1109621"/>
            <a:ext cx="2476502" cy="161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29BB21-4093-41B1-A61A-79BBF69AF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796" y="2416989"/>
            <a:ext cx="2476502" cy="161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575018"/>
      </p:ext>
    </p:extLst>
  </p:cSld>
  <p:clrMapOvr>
    <a:masterClrMapping/>
  </p:clrMapOvr>
  <p:transition>
    <p:fade thruBlk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052">
            <a:hlinkClick r:id="" action="ppaction://media"/>
            <a:extLst>
              <a:ext uri="{FF2B5EF4-FFF2-40B4-BE49-F238E27FC236}">
                <a16:creationId xmlns:a16="http://schemas.microsoft.com/office/drawing/2014/main" id="{00DD4C04-F7C9-495B-838F-ED42B60218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6" end="5731.2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590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32AB7-4381-4F61-970A-9C41F38B1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0" y="800100"/>
            <a:ext cx="5990260" cy="439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E43C-8074-4F5F-9D38-6965E2D307C6}"/>
              </a:ext>
            </a:extLst>
          </p:cNvPr>
          <p:cNvSpPr/>
          <p:nvPr/>
        </p:nvSpPr>
        <p:spPr>
          <a:xfrm>
            <a:off x="5638800" y="2036557"/>
            <a:ext cx="35929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They’re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crocodiles.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0BCB53-BB08-4D47-8CD3-70B8A6B335EC}"/>
              </a:ext>
            </a:extLst>
          </p:cNvPr>
          <p:cNvSpPr txBox="1">
            <a:spLocks/>
          </p:cNvSpPr>
          <p:nvPr/>
        </p:nvSpPr>
        <p:spPr>
          <a:xfrm>
            <a:off x="152400" y="-19050"/>
            <a:ext cx="6400800" cy="83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LISTEN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and REPEAT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8BD32-1490-4230-879C-0883B59435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89962" l="9989" r="90233">
                        <a14:foregroundMark x1="90233" y1="40341" x2="90233" y2="5132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875" y="590550"/>
            <a:ext cx="4343402" cy="262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DA85FD-9380-48F1-92D4-DD4E9A12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89962" l="9989" r="90233">
                        <a14:foregroundMark x1="90233" y1="40341" x2="90233" y2="5132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0739" y="2320691"/>
            <a:ext cx="3352800" cy="202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9559"/>
      </p:ext>
    </p:extLst>
  </p:cSld>
  <p:clrMapOvr>
    <a:masterClrMapping/>
  </p:clrMapOvr>
  <p:transition>
    <p:fade thruBlk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052">
            <a:hlinkClick r:id="" action="ppaction://media"/>
            <a:extLst>
              <a:ext uri="{FF2B5EF4-FFF2-40B4-BE49-F238E27FC236}">
                <a16:creationId xmlns:a16="http://schemas.microsoft.com/office/drawing/2014/main" id="{00DD4C04-F7C9-495B-838F-ED42B60218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6" end="5731.2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590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32AB7-4381-4F61-970A-9C41F38B1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0" y="800100"/>
            <a:ext cx="5990260" cy="439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E43C-8074-4F5F-9D38-6965E2D307C6}"/>
              </a:ext>
            </a:extLst>
          </p:cNvPr>
          <p:cNvSpPr/>
          <p:nvPr/>
        </p:nvSpPr>
        <p:spPr>
          <a:xfrm>
            <a:off x="5638800" y="2036557"/>
            <a:ext cx="3592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They’re tigers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0BCB53-BB08-4D47-8CD3-70B8A6B335EC}"/>
              </a:ext>
            </a:extLst>
          </p:cNvPr>
          <p:cNvSpPr txBox="1">
            <a:spLocks/>
          </p:cNvSpPr>
          <p:nvPr/>
        </p:nvSpPr>
        <p:spPr>
          <a:xfrm>
            <a:off x="152400" y="-19050"/>
            <a:ext cx="6400800" cy="83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LISTEN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and REPEAT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4AE28-C6E7-48C2-A11C-C86C23F5C1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7" b="97049" l="9611" r="89903">
                        <a14:foregroundMark x1="42701" y1="8507" x2="45377" y2="8507"/>
                        <a14:foregroundMark x1="23358" y1="8507" x2="31752" y2="13368"/>
                        <a14:foregroundMark x1="31752" y1="13368" x2="31752" y2="13368"/>
                        <a14:foregroundMark x1="9611" y1="23438" x2="10706" y2="37153"/>
                        <a14:foregroundMark x1="25304" y1="40104" x2="27129" y2="59549"/>
                        <a14:foregroundMark x1="33212" y1="85243" x2="35036" y2="90451"/>
                        <a14:foregroundMark x1="26277" y1="82813" x2="25182" y2="84896"/>
                        <a14:foregroundMark x1="26642" y1="71007" x2="26034" y2="86111"/>
                        <a14:foregroundMark x1="22871" y1="81944" x2="20560" y2="87153"/>
                        <a14:foregroundMark x1="36375" y1="32986" x2="25912" y2="65104"/>
                        <a14:foregroundMark x1="77859" y1="10590" x2="81265" y2="34722"/>
                        <a14:foregroundMark x1="40146" y1="94271" x2="42822" y2="97049"/>
                        <a14:foregroundMark x1="56569" y1="83854" x2="59489" y2="86806"/>
                        <a14:foregroundMark x1="55596" y1="85590" x2="60584" y2="89063"/>
                        <a14:backgroundMark x1="22506" y1="9375" x2="22772" y2="9497"/>
                        <a14:backgroundMark x1="52798" y1="8681" x2="53406" y2="8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629" y="1015718"/>
            <a:ext cx="279816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937DF-D0AD-414D-83C5-CD71D6C84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7" b="97049" l="9611" r="89903">
                        <a14:foregroundMark x1="42701" y1="8507" x2="45377" y2="8507"/>
                        <a14:foregroundMark x1="23358" y1="8507" x2="31752" y2="13368"/>
                        <a14:foregroundMark x1="31752" y1="13368" x2="31752" y2="13368"/>
                        <a14:foregroundMark x1="9611" y1="23438" x2="10706" y2="37153"/>
                        <a14:foregroundMark x1="25304" y1="40104" x2="27129" y2="59549"/>
                        <a14:foregroundMark x1="33212" y1="85243" x2="35036" y2="90451"/>
                        <a14:foregroundMark x1="26277" y1="82813" x2="25182" y2="84896"/>
                        <a14:foregroundMark x1="26642" y1="71007" x2="26034" y2="86111"/>
                        <a14:foregroundMark x1="22871" y1="81944" x2="20560" y2="87153"/>
                        <a14:foregroundMark x1="36375" y1="32986" x2="25912" y2="65104"/>
                        <a14:foregroundMark x1="77859" y1="10590" x2="81265" y2="34722"/>
                        <a14:foregroundMark x1="40146" y1="94271" x2="42822" y2="97049"/>
                        <a14:foregroundMark x1="56569" y1="83854" x2="59489" y2="86806"/>
                        <a14:foregroundMark x1="55596" y1="85590" x2="60584" y2="89063"/>
                        <a14:backgroundMark x1="22506" y1="9375" x2="22772" y2="9497"/>
                        <a14:backgroundMark x1="52798" y1="8681" x2="53406" y2="8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2918" y="1167951"/>
            <a:ext cx="279816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24D71-233F-4CD0-BC0C-360CC915B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7" b="97049" l="9611" r="89903">
                        <a14:foregroundMark x1="42701" y1="8507" x2="45377" y2="8507"/>
                        <a14:foregroundMark x1="23358" y1="8507" x2="31752" y2="13368"/>
                        <a14:foregroundMark x1="31752" y1="13368" x2="31752" y2="13368"/>
                        <a14:foregroundMark x1="9611" y1="23438" x2="10706" y2="37153"/>
                        <a14:foregroundMark x1="25304" y1="40104" x2="27129" y2="59549"/>
                        <a14:foregroundMark x1="33212" y1="85243" x2="35036" y2="90451"/>
                        <a14:foregroundMark x1="26277" y1="82813" x2="25182" y2="84896"/>
                        <a14:foregroundMark x1="26642" y1="71007" x2="26034" y2="86111"/>
                        <a14:foregroundMark x1="22871" y1="81944" x2="20560" y2="87153"/>
                        <a14:foregroundMark x1="36375" y1="32986" x2="25912" y2="65104"/>
                        <a14:foregroundMark x1="77859" y1="10590" x2="81265" y2="34722"/>
                        <a14:foregroundMark x1="40146" y1="94271" x2="42822" y2="97049"/>
                        <a14:foregroundMark x1="56569" y1="83854" x2="59489" y2="86806"/>
                        <a14:foregroundMark x1="55596" y1="85590" x2="60584" y2="89063"/>
                        <a14:backgroundMark x1="22506" y1="9375" x2="22772" y2="9497"/>
                        <a14:backgroundMark x1="52798" y1="8681" x2="53406" y2="8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407" y="3137925"/>
            <a:ext cx="1158771" cy="75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878822"/>
      </p:ext>
    </p:extLst>
  </p:cSld>
  <p:clrMapOvr>
    <a:masterClrMapping/>
  </p:clrMapOvr>
  <p:transition>
    <p:fade thruBlk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rack 050">
            <a:hlinkClick r:id="" action="ppaction://media"/>
            <a:extLst>
              <a:ext uri="{FF2B5EF4-FFF2-40B4-BE49-F238E27FC236}">
                <a16:creationId xmlns:a16="http://schemas.microsoft.com/office/drawing/2014/main" id="{11BB8E0B-D242-494C-8AC3-5CAE5EFC74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57" end="572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4174" y="927851"/>
            <a:ext cx="353985" cy="353985"/>
          </a:xfrm>
          <a:prstGeom prst="rect">
            <a:avLst/>
          </a:prstGeom>
        </p:spPr>
      </p:pic>
      <p:pic>
        <p:nvPicPr>
          <p:cNvPr id="17" name="Track 050">
            <a:hlinkClick r:id="" action="ppaction://media"/>
            <a:extLst>
              <a:ext uri="{FF2B5EF4-FFF2-40B4-BE49-F238E27FC236}">
                <a16:creationId xmlns:a16="http://schemas.microsoft.com/office/drawing/2014/main" id="{CFC7E437-2AFF-44B8-AA94-F46596ED3F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21" end="52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8707" y="1364021"/>
            <a:ext cx="353985" cy="353985"/>
          </a:xfrm>
          <a:prstGeom prst="rect">
            <a:avLst/>
          </a:prstGeom>
        </p:spPr>
      </p:pic>
      <p:pic>
        <p:nvPicPr>
          <p:cNvPr id="16" name="Track 050">
            <a:hlinkClick r:id="" action="ppaction://media"/>
            <a:extLst>
              <a:ext uri="{FF2B5EF4-FFF2-40B4-BE49-F238E27FC236}">
                <a16:creationId xmlns:a16="http://schemas.microsoft.com/office/drawing/2014/main" id="{8DB28B6A-5E9F-4D45-B702-A5BA3EA30C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72" end="488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6176" y="4216854"/>
            <a:ext cx="353985" cy="353985"/>
          </a:xfrm>
          <a:prstGeom prst="rect">
            <a:avLst/>
          </a:prstGeom>
        </p:spPr>
      </p:pic>
      <p:pic>
        <p:nvPicPr>
          <p:cNvPr id="15" name="Track 050">
            <a:hlinkClick r:id="" action="ppaction://media"/>
            <a:extLst>
              <a:ext uri="{FF2B5EF4-FFF2-40B4-BE49-F238E27FC236}">
                <a16:creationId xmlns:a16="http://schemas.microsoft.com/office/drawing/2014/main" id="{407D1191-737A-4170-B4DE-AD46761E42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8" end="61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9369" y="2784793"/>
            <a:ext cx="353985" cy="353985"/>
          </a:xfrm>
          <a:prstGeom prst="rect">
            <a:avLst/>
          </a:prstGeom>
        </p:spPr>
      </p:pic>
      <p:pic>
        <p:nvPicPr>
          <p:cNvPr id="14" name="Track 050">
            <a:hlinkClick r:id="" action="ppaction://media"/>
            <a:extLst>
              <a:ext uri="{FF2B5EF4-FFF2-40B4-BE49-F238E27FC236}">
                <a16:creationId xmlns:a16="http://schemas.microsoft.com/office/drawing/2014/main" id="{E19B439C-07A5-4139-A784-962B12C420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23" end="453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8837" y="4452157"/>
            <a:ext cx="353985" cy="353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A4244-53B7-4BE5-86BA-1F700332E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6" y="391800"/>
            <a:ext cx="6629401" cy="454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7A78D-F240-4A4B-AC81-A12619B87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02" b="89922" l="4225" r="89859">
                        <a14:foregroundMark x1="4225" y1="38760" x2="17465" y2="45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097" y="4058906"/>
            <a:ext cx="2516372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6309D-FFE9-4605-B89B-B53EE7E4F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0" b="89610" l="6438" r="89700">
                        <a14:foregroundMark x1="6438" y1="22727" x2="14163" y2="36364"/>
                        <a14:foregroundMark x1="28755" y1="20779" x2="40773" y2="36364"/>
                        <a14:foregroundMark x1="13305" y1="53247" x2="14163" y2="59091"/>
                        <a14:foregroundMark x1="12017" y1="50649" x2="13305" y2="597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475" y="1999631"/>
            <a:ext cx="1787925" cy="1181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088AE9-DC1B-43FC-AAEA-6AA78DD6F2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92" b="89744" l="862" r="91379">
                        <a14:foregroundMark x1="7759" y1="35256" x2="7328" y2="64744"/>
                        <a14:foregroundMark x1="7328" y1="64744" x2="1724" y2="71795"/>
                        <a14:foregroundMark x1="72414" y1="32692" x2="75862" y2="37179"/>
                        <a14:foregroundMark x1="86207" y1="28846" x2="89655" y2="38462"/>
                        <a14:foregroundMark x1="89655" y1="20513" x2="91379" y2="37179"/>
                        <a14:backgroundMark x1="70690" y1="58974" x2="92672" y2="89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306" y="3014756"/>
            <a:ext cx="1529862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C011A-88A9-4F49-8134-BEB1DA8085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5116" y1="70248" x2="38372" y2="87603"/>
                        <a14:foregroundMark x1="58140" y1="86777" x2="70930" y2="85124"/>
                        <a14:foregroundMark x1="88953" y1="11570" x2="87209" y2="52066"/>
                        <a14:foregroundMark x1="34302" y1="39669" x2="34884" y2="44628"/>
                        <a14:foregroundMark x1="33140" y1="34711" x2="29651" y2="52893"/>
                        <a14:foregroundMark x1="33140" y1="38843" x2="33140" y2="38843"/>
                        <a14:foregroundMark x1="15698" y1="71901" x2="18605" y2="81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868" y="29888"/>
            <a:ext cx="1638300" cy="1152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43A57-04D3-45D0-82ED-2F62C2A041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88636" y1="15730" x2="61364" y2="47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706" y="1140244"/>
            <a:ext cx="1214919" cy="8191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B9CC515-BE98-4D4E-BA81-F52C38F725AE}"/>
              </a:ext>
            </a:extLst>
          </p:cNvPr>
          <p:cNvSpPr/>
          <p:nvPr/>
        </p:nvSpPr>
        <p:spPr>
          <a:xfrm>
            <a:off x="613375" y="1604298"/>
            <a:ext cx="3120426" cy="157705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FFC52F-A9B2-4859-BBA8-D84491F73EE3}"/>
              </a:ext>
            </a:extLst>
          </p:cNvPr>
          <p:cNvSpPr/>
          <p:nvPr/>
        </p:nvSpPr>
        <p:spPr>
          <a:xfrm>
            <a:off x="349064" y="3333750"/>
            <a:ext cx="1788346" cy="12954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A5CFD3-4D34-4538-9EFE-19793FF52EA4}"/>
              </a:ext>
            </a:extLst>
          </p:cNvPr>
          <p:cNvSpPr/>
          <p:nvPr/>
        </p:nvSpPr>
        <p:spPr>
          <a:xfrm>
            <a:off x="3411576" y="2725174"/>
            <a:ext cx="1447798" cy="108599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C6068C-B9EE-4FF5-9C42-F84C1143714B}"/>
              </a:ext>
            </a:extLst>
          </p:cNvPr>
          <p:cNvSpPr/>
          <p:nvPr/>
        </p:nvSpPr>
        <p:spPr>
          <a:xfrm>
            <a:off x="4871748" y="3333750"/>
            <a:ext cx="1628392" cy="1226325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EC2D7E-82B5-491E-B3BD-970420303BCA}"/>
              </a:ext>
            </a:extLst>
          </p:cNvPr>
          <p:cNvSpPr/>
          <p:nvPr/>
        </p:nvSpPr>
        <p:spPr>
          <a:xfrm>
            <a:off x="4885173" y="1104844"/>
            <a:ext cx="1628392" cy="1226325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0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3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8E7207-877E-4897-907F-E073DF5E3999}"/>
              </a:ext>
            </a:extLst>
          </p:cNvPr>
          <p:cNvSpPr txBox="1">
            <a:spLocks/>
          </p:cNvSpPr>
          <p:nvPr/>
        </p:nvSpPr>
        <p:spPr>
          <a:xfrm>
            <a:off x="-509810" y="0"/>
            <a:ext cx="683441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Who’s faster ?</a:t>
            </a:r>
            <a:endParaRPr 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032B4-4246-4307-9DA6-F7A9EE27A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6" y="3257550"/>
            <a:ext cx="1950724" cy="1950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854B4-C178-4EA2-B84D-FEEB2B533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3400"/>
            <a:ext cx="1095026" cy="1845050"/>
          </a:xfrm>
          <a:prstGeom prst="rect">
            <a:avLst/>
          </a:prstGeom>
        </p:spPr>
      </p:pic>
      <p:pic>
        <p:nvPicPr>
          <p:cNvPr id="1032" name="Picture 8" descr="Question Mark What Sticker By Aminal Sticker for iOS &amp; Android | GIPHY">
            <a:extLst>
              <a:ext uri="{FF2B5EF4-FFF2-40B4-BE49-F238E27FC236}">
                <a16:creationId xmlns:a16="http://schemas.microsoft.com/office/drawing/2014/main" id="{0DB33411-C3B1-4769-9929-5C74EDD49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" y="4004278"/>
            <a:ext cx="1171723" cy="11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98B17B-D86E-4445-826D-2B57CA3CB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666749"/>
            <a:ext cx="6626926" cy="41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2393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53">
            <a:hlinkClick r:id="" action="ppaction://media"/>
            <a:extLst>
              <a:ext uri="{FF2B5EF4-FFF2-40B4-BE49-F238E27FC236}">
                <a16:creationId xmlns:a16="http://schemas.microsoft.com/office/drawing/2014/main" id="{DF16A934-3059-462A-A349-E1FF6E06B2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9739" y="4203492"/>
            <a:ext cx="358862" cy="35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78185-FCCD-4EF5-BF46-610B6F7D7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57749"/>
            <a:ext cx="6629401" cy="454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C5FD5-6107-4207-AB7B-2634EC1E4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9" y="3504098"/>
            <a:ext cx="3378200" cy="1632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7496E-5119-490E-AA6C-BA61BC5B8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70" y="3511278"/>
            <a:ext cx="3378200" cy="1632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55484-1FBD-4E72-9910-35AB9E4A1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70" y="0"/>
            <a:ext cx="1543050" cy="1764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17155-A4D2-474B-8772-3ED753204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20" y="2724150"/>
            <a:ext cx="2220480" cy="253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1E407B-BE19-4F84-87D2-D4453571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6" y="2941155"/>
            <a:ext cx="1283534" cy="14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3E222-D15A-49A8-89A5-C41A59353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86"/>
          <a:stretch/>
        </p:blipFill>
        <p:spPr>
          <a:xfrm rot="21214331">
            <a:off x="456217" y="975732"/>
            <a:ext cx="3209925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5D6BB-E531-4310-B141-FEA5C2A2B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90"/>
          <a:stretch/>
        </p:blipFill>
        <p:spPr>
          <a:xfrm rot="769767">
            <a:off x="165037" y="3011255"/>
            <a:ext cx="2449006" cy="17618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8899C-BA49-4062-9015-E966146F7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2999629"/>
            <a:ext cx="2459789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E8826-4BE1-4482-A76E-8B6DB5267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9405">
            <a:off x="4071831" y="183949"/>
            <a:ext cx="4415840" cy="203953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89788-048A-413C-AE76-BED9A685FF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76" t="14242" b="19819"/>
          <a:stretch/>
        </p:blipFill>
        <p:spPr>
          <a:xfrm rot="648948">
            <a:off x="5895037" y="2887083"/>
            <a:ext cx="2867203" cy="1378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84C475-21F9-485E-BCFF-6ABA2304A8BA}"/>
              </a:ext>
            </a:extLst>
          </p:cNvPr>
          <p:cNvSpPr/>
          <p:nvPr/>
        </p:nvSpPr>
        <p:spPr>
          <a:xfrm>
            <a:off x="533400" y="224019"/>
            <a:ext cx="2555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Let’s talk !</a:t>
            </a:r>
            <a:endParaRPr lang="en-US" sz="28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e short version">
            <a:hlinkClick r:id="" action="ppaction://media"/>
            <a:extLst>
              <a:ext uri="{FF2B5EF4-FFF2-40B4-BE49-F238E27FC236}">
                <a16:creationId xmlns:a16="http://schemas.microsoft.com/office/drawing/2014/main" id="{8BC68AFF-A1B4-41CE-A9AA-69654FA79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543054"/>
            <a:ext cx="4572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F7FDD1-B092-49CA-BD17-980860AEC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7432804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81D9A3-EA41-411F-968B-7403F173D7CE}"/>
              </a:ext>
            </a:extLst>
          </p:cNvPr>
          <p:cNvSpPr txBox="1">
            <a:spLocks/>
          </p:cNvSpPr>
          <p:nvPr/>
        </p:nvSpPr>
        <p:spPr>
          <a:xfrm>
            <a:off x="2196000" y="590550"/>
            <a:ext cx="6400800" cy="13862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.VnRevue" panose="020B7200000000000000" pitchFamily="34" charset="0"/>
              </a:rPr>
              <a:t>Goodbye!</a:t>
            </a:r>
            <a:endParaRPr lang="en-US" sz="72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.VnRevue" panose="020B7200000000000000" pitchFamily="34" charset="0"/>
            </a:endParaRPr>
          </a:p>
        </p:txBody>
      </p:sp>
      <p:pic>
        <p:nvPicPr>
          <p:cNvPr id="3074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EBA24D8A-11E3-42F1-BEB1-AB6F692D4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04" y="32550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5669DC0C-8F3E-4390-9160-C6BDDBCC5E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04" y="1620639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E42A859A-4835-4701-B375-74CFC327E1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04" y="3372920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BDDE-7B84-4B1A-8AC7-177C4109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00050"/>
            <a:ext cx="9144000" cy="5543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838200" y="1200150"/>
            <a:ext cx="5334000" cy="18573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UNIT 4 : THEY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’RE BEARS 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>
              <a:solidFill>
                <a:srgbClr val="002060"/>
              </a:solidFill>
              <a:effectLst/>
              <a:latin typeface="Lato Black" panose="020F0A02020204030203" pitchFamily="34" charset="0"/>
              <a:cs typeface="Lato Black" panose="020F0A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LESSON 2 : GRAMMAR and SONG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108C4-7464-46A2-92D1-3C002CBC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1123">
            <a:off x="-2194899" y="-140523"/>
            <a:ext cx="666232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0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7C1854-C16D-45E1-9DAB-DC4357993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068">
            <a:off x="3869846" y="-727300"/>
            <a:ext cx="5741292" cy="5741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E5719-5AF4-4975-9A4E-83FFECBC8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>
            <a:off x="4572000" y="4188250"/>
            <a:ext cx="4572009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235BD-1E4D-4EEA-8A15-115A4C4E0E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 flipH="1">
            <a:off x="0" y="4251961"/>
            <a:ext cx="5334009" cy="870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AFBDAF-7A27-45E1-9543-BE9347F6C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1098">
            <a:off x="656389" y="-263156"/>
            <a:ext cx="1278177" cy="2512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6933F3-E61B-4DCD-9908-19D3092236C9}"/>
              </a:ext>
            </a:extLst>
          </p:cNvPr>
          <p:cNvGrpSpPr/>
          <p:nvPr/>
        </p:nvGrpSpPr>
        <p:grpSpPr>
          <a:xfrm>
            <a:off x="838200" y="1626882"/>
            <a:ext cx="7985760" cy="4515244"/>
            <a:chOff x="838200" y="1626882"/>
            <a:chExt cx="7985760" cy="4515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3DAC24-D6D7-468F-866D-20A83E17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26882"/>
              <a:ext cx="7985760" cy="3120378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514BA6D-773F-4148-9E36-A8419BCF080F}"/>
                </a:ext>
              </a:extLst>
            </p:cNvPr>
            <p:cNvSpPr txBox="1">
              <a:spLocks/>
            </p:cNvSpPr>
            <p:nvPr/>
          </p:nvSpPr>
          <p:spPr>
            <a:xfrm>
              <a:off x="1447800" y="3028950"/>
              <a:ext cx="6400800" cy="3113176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000" b="1" kern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egreya Sans SC Black" panose="00000A00000000000000" pitchFamily="2" charset="0"/>
                </a:rPr>
                <a:t>WARM UP</a:t>
              </a:r>
              <a:endParaRPr lang="en-US" sz="5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880083"/>
      </p:ext>
    </p:extLst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050">
            <a:hlinkClick r:id="" action="ppaction://media"/>
            <a:extLst>
              <a:ext uri="{FF2B5EF4-FFF2-40B4-BE49-F238E27FC236}">
                <a16:creationId xmlns:a16="http://schemas.microsoft.com/office/drawing/2014/main" id="{6D139AD8-F2F7-4CF3-9CCE-456FED515C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57" end="572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5215" y="3409950"/>
            <a:ext cx="353985" cy="353985"/>
          </a:xfrm>
          <a:prstGeom prst="rect">
            <a:avLst/>
          </a:prstGeom>
        </p:spPr>
      </p:pic>
      <p:pic>
        <p:nvPicPr>
          <p:cNvPr id="1026" name="Picture 2" descr="Steam-Braised Bear Paw with Chicken (雞燉熊掌) – Way of the Eating">
            <a:extLst>
              <a:ext uri="{FF2B5EF4-FFF2-40B4-BE49-F238E27FC236}">
                <a16:creationId xmlns:a16="http://schemas.microsoft.com/office/drawing/2014/main" id="{7364242C-F6A7-4BB6-9B5C-088A2A15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64" y="746357"/>
            <a:ext cx="1467556" cy="15240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eware! There Might Be Antibiotic Residues In Your Honey">
            <a:extLst>
              <a:ext uri="{FF2B5EF4-FFF2-40B4-BE49-F238E27FC236}">
                <a16:creationId xmlns:a16="http://schemas.microsoft.com/office/drawing/2014/main" id="{2B2C2553-8471-47CD-98A0-D61FAF7D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8150"/>
            <a:ext cx="2141440" cy="183220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r smelling clipart Bear png | Kelbee.mylaserlevelguide.com">
            <a:extLst>
              <a:ext uri="{FF2B5EF4-FFF2-40B4-BE49-F238E27FC236}">
                <a16:creationId xmlns:a16="http://schemas.microsoft.com/office/drawing/2014/main" id="{DDD47B0B-7AA8-4ADC-A6EF-72DF093B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0150"/>
            <a:ext cx="324255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D65CF3-A130-4DF7-9431-B70708F36DCA}"/>
              </a:ext>
            </a:extLst>
          </p:cNvPr>
          <p:cNvSpPr txBox="1">
            <a:spLocks/>
          </p:cNvSpPr>
          <p:nvPr/>
        </p:nvSpPr>
        <p:spPr>
          <a:xfrm>
            <a:off x="4114800" y="3867150"/>
            <a:ext cx="4572000" cy="1041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bear</a:t>
            </a:r>
            <a:endParaRPr lang="en-US" sz="5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egreya Sans SC Black" panose="00000A00000000000000" pitchFamily="2" charset="0"/>
            </a:endParaRPr>
          </a:p>
        </p:txBody>
      </p:sp>
      <p:pic>
        <p:nvPicPr>
          <p:cNvPr id="1032" name="Picture 8" descr="My Bears HD Wallpapers New Tab Theme - MyStart">
            <a:extLst>
              <a:ext uri="{FF2B5EF4-FFF2-40B4-BE49-F238E27FC236}">
                <a16:creationId xmlns:a16="http://schemas.microsoft.com/office/drawing/2014/main" id="{DE08A925-AEC7-493E-9B38-29BECACA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882650"/>
            <a:ext cx="4762500" cy="317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050">
            <a:hlinkClick r:id="" action="ppaction://media"/>
            <a:extLst>
              <a:ext uri="{FF2B5EF4-FFF2-40B4-BE49-F238E27FC236}">
                <a16:creationId xmlns:a16="http://schemas.microsoft.com/office/drawing/2014/main" id="{58DACCD9-6A1C-4565-961A-72BC2D5176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72" end="488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807" y="3170265"/>
            <a:ext cx="353985" cy="353985"/>
          </a:xfrm>
          <a:prstGeom prst="rect">
            <a:avLst/>
          </a:prstGeom>
        </p:spPr>
      </p:pic>
      <p:pic>
        <p:nvPicPr>
          <p:cNvPr id="2050" name="Picture 2" descr="Most viewed Crocodile wallpapers | 4K Wallpapers">
            <a:extLst>
              <a:ext uri="{FF2B5EF4-FFF2-40B4-BE49-F238E27FC236}">
                <a16:creationId xmlns:a16="http://schemas.microsoft.com/office/drawing/2014/main" id="{20A635D5-0E46-4CE6-9789-91649060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14" y="742950"/>
            <a:ext cx="4814261" cy="320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ocodile Out of Eggs Stock Footage Video (100% Royalty-free ...">
            <a:extLst>
              <a:ext uri="{FF2B5EF4-FFF2-40B4-BE49-F238E27FC236}">
                <a16:creationId xmlns:a16="http://schemas.microsoft.com/office/drawing/2014/main" id="{6BD6BF43-018B-4AD1-98CF-D040337A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4162"/>
            <a:ext cx="2228850" cy="13716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nd Wallpapers - Top Free Pond Backgrounds - WallpaperAccess">
            <a:extLst>
              <a:ext uri="{FF2B5EF4-FFF2-40B4-BE49-F238E27FC236}">
                <a16:creationId xmlns:a16="http://schemas.microsoft.com/office/drawing/2014/main" id="{AD7CBF09-4055-4422-88F5-ABC983E8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09750"/>
            <a:ext cx="2438400" cy="137160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570FE-DEB9-42EC-877F-992D87AF02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6" y="3350568"/>
            <a:ext cx="3662850" cy="16459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EDB302-739F-4D96-B1A1-10670903FFC9}"/>
              </a:ext>
            </a:extLst>
          </p:cNvPr>
          <p:cNvSpPr txBox="1">
            <a:spLocks/>
          </p:cNvSpPr>
          <p:nvPr/>
        </p:nvSpPr>
        <p:spPr>
          <a:xfrm>
            <a:off x="4114800" y="3867150"/>
            <a:ext cx="4572000" cy="1041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crocodile</a:t>
            </a:r>
            <a:endParaRPr lang="en-US" sz="5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egreya Sans SC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050">
            <a:hlinkClick r:id="" action="ppaction://media"/>
            <a:extLst>
              <a:ext uri="{FF2B5EF4-FFF2-40B4-BE49-F238E27FC236}">
                <a16:creationId xmlns:a16="http://schemas.microsoft.com/office/drawing/2014/main" id="{4B1B7C21-DE46-4A2C-A200-AEF875C11F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8" end="61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503" y="3605962"/>
            <a:ext cx="353985" cy="353985"/>
          </a:xfrm>
          <a:prstGeom prst="rect">
            <a:avLst/>
          </a:prstGeom>
        </p:spPr>
      </p:pic>
      <p:pic>
        <p:nvPicPr>
          <p:cNvPr id="3074" name="Picture 2" descr="Bird Png Wuh72 Image Provided - EpiCentro Festival">
            <a:extLst>
              <a:ext uri="{FF2B5EF4-FFF2-40B4-BE49-F238E27FC236}">
                <a16:creationId xmlns:a16="http://schemas.microsoft.com/office/drawing/2014/main" id="{B0D794D4-0DEF-446E-A006-B7F137C0E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3889" r="14477" b="8636"/>
          <a:stretch/>
        </p:blipFill>
        <p:spPr bwMode="auto">
          <a:xfrm>
            <a:off x="312031" y="1885950"/>
            <a:ext cx="3102708" cy="17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UNSKY - 12cm Mô phỏng Bird Nest 3 PCS Bird Egg sạn Holiday trí">
            <a:extLst>
              <a:ext uri="{FF2B5EF4-FFF2-40B4-BE49-F238E27FC236}">
                <a16:creationId xmlns:a16="http://schemas.microsoft.com/office/drawing/2014/main" id="{75EF7B37-D2F5-40CC-BA6C-5BB5FC1BA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 b="13790"/>
          <a:stretch/>
        </p:blipFill>
        <p:spPr bwMode="auto">
          <a:xfrm>
            <a:off x="156632" y="217545"/>
            <a:ext cx="1824567" cy="137191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n a worm cut in half sense anything? - BBC Science Focus Magazine">
            <a:extLst>
              <a:ext uri="{FF2B5EF4-FFF2-40B4-BE49-F238E27FC236}">
                <a16:creationId xmlns:a16="http://schemas.microsoft.com/office/drawing/2014/main" id="{0C581182-3DC6-4B18-913F-4AFC624E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82955"/>
            <a:ext cx="2689412" cy="114300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1920X1080 HD Birds Wallpapers - Top Free 1920X1080 HD Birds ...">
            <a:extLst>
              <a:ext uri="{FF2B5EF4-FFF2-40B4-BE49-F238E27FC236}">
                <a16:creationId xmlns:a16="http://schemas.microsoft.com/office/drawing/2014/main" id="{2240A060-6F72-4AF9-8DB9-3400DC778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 r="10772"/>
          <a:stretch/>
        </p:blipFill>
        <p:spPr bwMode="auto">
          <a:xfrm>
            <a:off x="3506506" y="514350"/>
            <a:ext cx="5655423" cy="364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194E54-969D-4D30-BDF0-85DB94B83772}"/>
              </a:ext>
            </a:extLst>
          </p:cNvPr>
          <p:cNvSpPr txBox="1">
            <a:spLocks/>
          </p:cNvSpPr>
          <p:nvPr/>
        </p:nvSpPr>
        <p:spPr>
          <a:xfrm>
            <a:off x="4114800" y="3867150"/>
            <a:ext cx="4572000" cy="1041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bird</a:t>
            </a:r>
            <a:endParaRPr lang="en-US" sz="5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egreya Sans SC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50">
            <a:hlinkClick r:id="" action="ppaction://media"/>
            <a:extLst>
              <a:ext uri="{FF2B5EF4-FFF2-40B4-BE49-F238E27FC236}">
                <a16:creationId xmlns:a16="http://schemas.microsoft.com/office/drawing/2014/main" id="{3182062D-841E-415F-9B1E-8C559872AA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23" end="453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2215" y="3326648"/>
            <a:ext cx="353985" cy="353985"/>
          </a:xfrm>
          <a:prstGeom prst="rect">
            <a:avLst/>
          </a:prstGeom>
        </p:spPr>
      </p:pic>
      <p:pic>
        <p:nvPicPr>
          <p:cNvPr id="4098" name="Picture 2" descr="Roar! New York Bans 'Tiger Selfies' | Fatos sobre animais, Papel ...">
            <a:extLst>
              <a:ext uri="{FF2B5EF4-FFF2-40B4-BE49-F238E27FC236}">
                <a16:creationId xmlns:a16="http://schemas.microsoft.com/office/drawing/2014/main" id="{85E960F7-2014-4B2B-BC80-DB14B002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838200"/>
            <a:ext cx="47752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oar! New York Bans 'Tiger Selfies' | Fatos sobre animais, Papel ...">
            <a:extLst>
              <a:ext uri="{FF2B5EF4-FFF2-40B4-BE49-F238E27FC236}">
                <a16:creationId xmlns:a16="http://schemas.microsoft.com/office/drawing/2014/main" id="{625E2847-BCEF-4BAD-BFC7-040517EAE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52830" r="66489" b="16981"/>
          <a:stretch/>
        </p:blipFill>
        <p:spPr bwMode="auto">
          <a:xfrm>
            <a:off x="125772" y="216085"/>
            <a:ext cx="1676400" cy="2011680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iger Paws by winterface on DeviantArt">
            <a:extLst>
              <a:ext uri="{FF2B5EF4-FFF2-40B4-BE49-F238E27FC236}">
                <a16:creationId xmlns:a16="http://schemas.microsoft.com/office/drawing/2014/main" id="{7BF54310-A38A-482E-A3EC-78EF93765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41" y="1221925"/>
            <a:ext cx="2143125" cy="142875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iger Cartoon, tiger PNG | PNGWave">
            <a:extLst>
              <a:ext uri="{FF2B5EF4-FFF2-40B4-BE49-F238E27FC236}">
                <a16:creationId xmlns:a16="http://schemas.microsoft.com/office/drawing/2014/main" id="{C077BDF8-B015-4294-8681-D916F804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60" l="10000" r="90000">
                        <a14:foregroundMark x1="24286" y1="21144" x2="27473" y2="30849"/>
                        <a14:foregroundMark x1="27473" y1="30849" x2="36703" y2="27903"/>
                        <a14:foregroundMark x1="29231" y1="7626" x2="36044" y2="7279"/>
                        <a14:foregroundMark x1="36044" y1="7279" x2="41099" y2="12132"/>
                        <a14:foregroundMark x1="35275" y1="1040" x2="36484" y2="1040"/>
                        <a14:foregroundMark x1="21648" y1="173" x2="24615" y2="1213"/>
                        <a14:foregroundMark x1="36374" y1="90468" x2="31099" y2="96187"/>
                        <a14:foregroundMark x1="31099" y1="96187" x2="30989" y2="96360"/>
                        <a14:foregroundMark x1="62088" y1="90641" x2="57692" y2="9566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" y="2734218"/>
            <a:ext cx="3513541" cy="222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284BED8-B562-44D0-BECA-493A8B9F5FD4}"/>
              </a:ext>
            </a:extLst>
          </p:cNvPr>
          <p:cNvSpPr txBox="1">
            <a:spLocks/>
          </p:cNvSpPr>
          <p:nvPr/>
        </p:nvSpPr>
        <p:spPr>
          <a:xfrm>
            <a:off x="4114800" y="3867150"/>
            <a:ext cx="4572000" cy="1041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tiger</a:t>
            </a:r>
            <a:endParaRPr lang="en-US" sz="5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egreya Sans SC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9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050">
            <a:hlinkClick r:id="" action="ppaction://media"/>
            <a:extLst>
              <a:ext uri="{FF2B5EF4-FFF2-40B4-BE49-F238E27FC236}">
                <a16:creationId xmlns:a16="http://schemas.microsoft.com/office/drawing/2014/main" id="{FAAA8282-109F-4154-98BB-DE2E7ED1B6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21" end="527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3181350"/>
            <a:ext cx="353985" cy="353985"/>
          </a:xfrm>
          <a:prstGeom prst="rect">
            <a:avLst/>
          </a:prstGeom>
        </p:spPr>
      </p:pic>
      <p:pic>
        <p:nvPicPr>
          <p:cNvPr id="5122" name="Picture 2" descr="Transparent Hippopotamus Png - Transparent Background Hippo ...">
            <a:extLst>
              <a:ext uri="{FF2B5EF4-FFF2-40B4-BE49-F238E27FC236}">
                <a16:creationId xmlns:a16="http://schemas.microsoft.com/office/drawing/2014/main" id="{B7398F33-2F44-484B-BD28-EA2FC61B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2511" l="6628" r="93605">
                        <a14:foregroundMark x1="5930" y1="33921" x2="6628" y2="47577"/>
                        <a14:foregroundMark x1="6628" y1="47577" x2="6744" y2="47797"/>
                        <a14:foregroundMark x1="18256" y1="92511" x2="18721" y2="92511"/>
                        <a14:foregroundMark x1="90233" y1="46035" x2="93605" y2="71366"/>
                        <a14:foregroundMark x1="28140" y1="92511" x2="29651" y2="92511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5852"/>
            <a:ext cx="3505200" cy="2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ippopotamus hd - Google Search | Hippopotamus, Hippo, Hungry hippos">
            <a:extLst>
              <a:ext uri="{FF2B5EF4-FFF2-40B4-BE49-F238E27FC236}">
                <a16:creationId xmlns:a16="http://schemas.microsoft.com/office/drawing/2014/main" id="{FD5480AC-3C53-4A61-AA06-B78AB2AC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5750"/>
            <a:ext cx="5334000" cy="3595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nimals Grazing On River Bank by eldelik | VideoHive">
            <a:extLst>
              <a:ext uri="{FF2B5EF4-FFF2-40B4-BE49-F238E27FC236}">
                <a16:creationId xmlns:a16="http://schemas.microsoft.com/office/drawing/2014/main" id="{DF4E4FDD-2A13-44A5-A437-0B957F96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285750"/>
            <a:ext cx="2217110" cy="11430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y a Hippopotamus is Found with Mouth Open? - Hippo Haven">
            <a:extLst>
              <a:ext uri="{FF2B5EF4-FFF2-40B4-BE49-F238E27FC236}">
                <a16:creationId xmlns:a16="http://schemas.microsoft.com/office/drawing/2014/main" id="{B62E6B1C-A080-4B90-AB13-31D4EB07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1150"/>
            <a:ext cx="1875919" cy="1406939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199524-5543-4438-B2E9-7657AE4BE840}"/>
              </a:ext>
            </a:extLst>
          </p:cNvPr>
          <p:cNvSpPr txBox="1">
            <a:spLocks/>
          </p:cNvSpPr>
          <p:nvPr/>
        </p:nvSpPr>
        <p:spPr>
          <a:xfrm>
            <a:off x="4114800" y="3867150"/>
            <a:ext cx="4572000" cy="1041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hippo</a:t>
            </a:r>
            <a:endParaRPr lang="en-US" sz="5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egreya Sans SC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8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no it is not">
            <a:hlinkClick r:id="" action="ppaction://media"/>
            <a:extLst>
              <a:ext uri="{FF2B5EF4-FFF2-40B4-BE49-F238E27FC236}">
                <a16:creationId xmlns:a16="http://schemas.microsoft.com/office/drawing/2014/main" id="{145BC8BF-9A14-43A1-8109-ECF4DB500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807" y="433458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pic>
        <p:nvPicPr>
          <p:cNvPr id="4" name="Track 039">
            <a:hlinkClick r:id="" action="ppaction://media"/>
            <a:extLst>
              <a:ext uri="{FF2B5EF4-FFF2-40B4-BE49-F238E27FC236}">
                <a16:creationId xmlns:a16="http://schemas.microsoft.com/office/drawing/2014/main" id="{7A7D8608-CF11-423E-984C-32BE1AADD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4" end="8349.7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3848" y="301942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5B626-D73E-4270-B2F3-1A20DC7E0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615" y="438150"/>
            <a:ext cx="5908062" cy="4705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1266E-63A8-450D-806E-1C8441E22B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391" y="888749"/>
            <a:ext cx="3453942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E43C-8074-4F5F-9D38-6965E2D307C6}"/>
              </a:ext>
            </a:extLst>
          </p:cNvPr>
          <p:cNvSpPr/>
          <p:nvPr/>
        </p:nvSpPr>
        <p:spPr>
          <a:xfrm>
            <a:off x="6248400" y="2000786"/>
            <a:ext cx="29413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this? </a:t>
            </a:r>
          </a:p>
          <a:p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It’s a bird.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5097"/>
      </p:ext>
    </p:extLst>
  </p:cSld>
  <p:clrMapOvr>
    <a:masterClrMapping/>
  </p:clrMapOvr>
  <p:transition>
    <p:fade thruBlk="1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2135</TotalTime>
  <Words>477</Words>
  <Application>Microsoft Office PowerPoint</Application>
  <PresentationFormat>On-screen Show (16:9)</PresentationFormat>
  <Paragraphs>69</Paragraphs>
  <Slides>19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.VnRevue</vt:lpstr>
      <vt:lpstr>Alegreya Sans SC Black</vt:lpstr>
      <vt:lpstr>Arial</vt:lpstr>
      <vt:lpstr>Arial Black</vt:lpstr>
      <vt:lpstr>Baloo Chettan</vt:lpstr>
      <vt:lpstr>Bellota Text</vt:lpstr>
      <vt:lpstr>Bellota Text Light</vt:lpstr>
      <vt:lpstr>Calibri</vt:lpstr>
      <vt:lpstr>Catamaran</vt:lpstr>
      <vt:lpstr>Catamaran ExtraBold</vt:lpstr>
      <vt:lpstr>Lato Black</vt:lpstr>
      <vt:lpstr>1_Tema de Office</vt:lpstr>
      <vt:lpstr>1_Bagot template</vt:lpstr>
      <vt:lpstr>2_Bagot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Drake Tran</cp:lastModifiedBy>
  <cp:revision>457</cp:revision>
  <dcterms:created xsi:type="dcterms:W3CDTF">2020-05-10T02:29:20Z</dcterms:created>
  <dcterms:modified xsi:type="dcterms:W3CDTF">2020-08-20T08:29:10Z</dcterms:modified>
</cp:coreProperties>
</file>